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318" r:id="rId2"/>
    <p:sldId id="259" r:id="rId3"/>
    <p:sldId id="260" r:id="rId4"/>
    <p:sldId id="296" r:id="rId5"/>
    <p:sldId id="261" r:id="rId6"/>
    <p:sldId id="292" r:id="rId7"/>
    <p:sldId id="297" r:id="rId8"/>
    <p:sldId id="298" r:id="rId9"/>
    <p:sldId id="299" r:id="rId10"/>
    <p:sldId id="300" r:id="rId11"/>
    <p:sldId id="262" r:id="rId12"/>
    <p:sldId id="293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270" r:id="rId28"/>
    <p:sldId id="315" r:id="rId29"/>
    <p:sldId id="316" r:id="rId30"/>
    <p:sldId id="317" r:id="rId31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63"/>
    <a:srgbClr val="9D9D9C"/>
    <a:srgbClr val="B21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18" autoAdjust="0"/>
    <p:restoredTop sz="91014" autoAdjust="0"/>
  </p:normalViewPr>
  <p:slideViewPr>
    <p:cSldViewPr snapToObjects="1">
      <p:cViewPr varScale="1">
        <p:scale>
          <a:sx n="53" d="100"/>
          <a:sy n="53" d="100"/>
        </p:scale>
        <p:origin x="9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29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C66198-BD6F-4E03-B5FC-6139AE1DC231}" type="datetimeFigureOut">
              <a:rPr lang="nl-NL" altLang="nl-NL"/>
              <a:pPr/>
              <a:t>21-9-2016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459569-7AFD-4646-99F6-602CFE0B625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8195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EC9A35D-CF37-4CD6-B194-29D33AF2CF7F}" type="slidenum">
              <a:rPr lang="nl-NL" altLang="nl-NL"/>
              <a:pPr/>
              <a:t>2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1024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B5ACB70-59CA-46CE-96CB-5A0A8A021BB5}" type="slidenum">
              <a:rPr lang="nl-NL" altLang="nl-NL"/>
              <a:pPr/>
              <a:t>3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T0-0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8914"/>
          <a:stretch/>
        </p:blipFill>
        <p:spPr>
          <a:xfrm>
            <a:off x="211674" y="1600200"/>
            <a:ext cx="8968838" cy="3659188"/>
          </a:xfrm>
          <a:prstGeom prst="rect">
            <a:avLst/>
          </a:prstGeom>
        </p:spPr>
      </p:pic>
      <p:sp>
        <p:nvSpPr>
          <p:cNvPr id="3" name="Actieknop: Aangepast 8">
            <a:hlinkClick r:id="" action="ppaction://noaction" highlightClick="1"/>
          </p:cNvPr>
          <p:cNvSpPr/>
          <p:nvPr userDrawn="1"/>
        </p:nvSpPr>
        <p:spPr>
          <a:xfrm>
            <a:off x="0" y="1600200"/>
            <a:ext cx="5280025" cy="3659188"/>
          </a:xfrm>
          <a:custGeom>
            <a:avLst/>
            <a:gdLst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9144000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678333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42408 w 9144000"/>
              <a:gd name="connsiteY2" fmla="*/ 778933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17695 w 9144000"/>
              <a:gd name="connsiteY2" fmla="*/ 787399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8073"/>
              <a:gd name="connsiteX1" fmla="*/ 9144000 w 9144000"/>
              <a:gd name="connsiteY1" fmla="*/ 0 h 798073"/>
              <a:gd name="connsiteX2" fmla="*/ 8512502 w 9144000"/>
              <a:gd name="connsiteY2" fmla="*/ 798073 h 798073"/>
              <a:gd name="connsiteX3" fmla="*/ 0 w 9144000"/>
              <a:gd name="connsiteY3" fmla="*/ 795866 h 798073"/>
              <a:gd name="connsiteX4" fmla="*/ 0 w 9144000"/>
              <a:gd name="connsiteY4" fmla="*/ 0 h 798073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4513324 w 9144000"/>
              <a:gd name="connsiteY2" fmla="*/ 755802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8073"/>
              <a:gd name="connsiteX1" fmla="*/ 9144000 w 9144000"/>
              <a:gd name="connsiteY1" fmla="*/ 0 h 798073"/>
              <a:gd name="connsiteX2" fmla="*/ 5399048 w 9144000"/>
              <a:gd name="connsiteY2" fmla="*/ 798073 h 798073"/>
              <a:gd name="connsiteX3" fmla="*/ 0 w 9144000"/>
              <a:gd name="connsiteY3" fmla="*/ 795866 h 798073"/>
              <a:gd name="connsiteX4" fmla="*/ 0 w 9144000"/>
              <a:gd name="connsiteY4" fmla="*/ 0 h 798073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5412467 w 9144000"/>
              <a:gd name="connsiteY2" fmla="*/ 794691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6073"/>
              <a:gd name="connsiteX1" fmla="*/ 9144000 w 9144000"/>
              <a:gd name="connsiteY1" fmla="*/ 0 h 796073"/>
              <a:gd name="connsiteX2" fmla="*/ 5406969 w 9144000"/>
              <a:gd name="connsiteY2" fmla="*/ 796073 h 796073"/>
              <a:gd name="connsiteX3" fmla="*/ 0 w 9144000"/>
              <a:gd name="connsiteY3" fmla="*/ 795866 h 796073"/>
              <a:gd name="connsiteX4" fmla="*/ 0 w 9144000"/>
              <a:gd name="connsiteY4" fmla="*/ 0 h 79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796073">
                <a:moveTo>
                  <a:pt x="0" y="0"/>
                </a:moveTo>
                <a:lnTo>
                  <a:pt x="9144000" y="0"/>
                </a:lnTo>
                <a:lnTo>
                  <a:pt x="5406969" y="796073"/>
                </a:lnTo>
                <a:lnTo>
                  <a:pt x="0" y="795866"/>
                </a:lnTo>
                <a:lnTo>
                  <a:pt x="0" y="0"/>
                </a:lnTo>
                <a:close/>
              </a:path>
            </a:pathLst>
          </a:custGeom>
          <a:solidFill>
            <a:srgbClr val="B2110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" name="Tekstvak 3"/>
          <p:cNvSpPr txBox="1">
            <a:spLocks noChangeArrowheads="1"/>
          </p:cNvSpPr>
          <p:nvPr userDrawn="1"/>
        </p:nvSpPr>
        <p:spPr bwMode="auto">
          <a:xfrm>
            <a:off x="309563" y="2084388"/>
            <a:ext cx="3762375" cy="123367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ts val="3000"/>
              </a:lnSpc>
              <a:defRPr/>
            </a:pPr>
            <a:r>
              <a:rPr lang="nl-NL" altLang="nl-NL" sz="2000" dirty="0">
                <a:solidFill>
                  <a:schemeClr val="bg1"/>
                </a:solidFill>
                <a:latin typeface="Arial" charset="0"/>
                <a:ea typeface="+mn-ea"/>
              </a:rPr>
              <a:t>Hoe ga je om met een van je ouders, die</a:t>
            </a:r>
            <a:r>
              <a:rPr lang="nl-NL" altLang="nl-NL" sz="2000" baseline="0" dirty="0">
                <a:solidFill>
                  <a:schemeClr val="bg1"/>
                </a:solidFill>
                <a:latin typeface="Arial" charset="0"/>
                <a:ea typeface="+mn-ea"/>
              </a:rPr>
              <a:t> als veteraan terugkomt van een uitzending?</a:t>
            </a:r>
            <a:endParaRPr lang="nl-NL" altLang="nl-NL" sz="2000" dirty="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grpSp>
        <p:nvGrpSpPr>
          <p:cNvPr id="5" name="Groeperen 4"/>
          <p:cNvGrpSpPr>
            <a:grpSpLocks/>
          </p:cNvGrpSpPr>
          <p:nvPr userDrawn="1"/>
        </p:nvGrpSpPr>
        <p:grpSpPr bwMode="auto">
          <a:xfrm>
            <a:off x="0" y="6311900"/>
            <a:ext cx="9144000" cy="546100"/>
            <a:chOff x="0" y="6311900"/>
            <a:chExt cx="9144000" cy="546100"/>
          </a:xfrm>
        </p:grpSpPr>
        <p:pic>
          <p:nvPicPr>
            <p:cNvPr id="6" name="Afbeelding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6311900"/>
              <a:ext cx="14986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ctieknop: Aangepast 6">
              <a:hlinkClick r:id="" action="ppaction://noaction" highlightClick="1"/>
            </p:cNvPr>
            <p:cNvSpPr/>
            <p:nvPr userDrawn="1"/>
          </p:nvSpPr>
          <p:spPr>
            <a:xfrm>
              <a:off x="0" y="6773863"/>
              <a:ext cx="9144000" cy="84137"/>
            </a:xfrm>
            <a:prstGeom prst="actionButtonBlank">
              <a:avLst/>
            </a:prstGeom>
            <a:solidFill>
              <a:srgbClr val="00306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nl-NL" altLang="nl-NL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Tekstvak 7"/>
            <p:cNvSpPr txBox="1">
              <a:spLocks noChangeArrowheads="1"/>
            </p:cNvSpPr>
            <p:nvPr userDrawn="1"/>
          </p:nvSpPr>
          <p:spPr bwMode="auto">
            <a:xfrm>
              <a:off x="6931025" y="6445250"/>
              <a:ext cx="1939925" cy="2000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r">
                <a:defRPr/>
              </a:pPr>
              <a:r>
                <a:rPr lang="nl-NL" altLang="nl-NL" sz="700">
                  <a:solidFill>
                    <a:srgbClr val="7F7F7F"/>
                  </a:solidFill>
                  <a:latin typeface="Arial" charset="0"/>
                </a:rPr>
                <a:t>© 2016 Het Nationaal Comité Veteranendag</a:t>
              </a:r>
            </a:p>
          </p:txBody>
        </p:sp>
      </p:grpSp>
      <p:sp>
        <p:nvSpPr>
          <p:cNvPr id="9" name="Tekstvak 8"/>
          <p:cNvSpPr txBox="1"/>
          <p:nvPr userDrawn="1"/>
        </p:nvSpPr>
        <p:spPr>
          <a:xfrm>
            <a:off x="406400" y="417513"/>
            <a:ext cx="830263" cy="225425"/>
          </a:xfrm>
          <a:prstGeom prst="rect">
            <a:avLst/>
          </a:prstGeom>
          <a:solidFill>
            <a:srgbClr val="B2110E"/>
          </a:solidFill>
          <a:effectLst/>
        </p:spPr>
        <p:txBody>
          <a:bodyPr lIns="72000" tIns="36000" rIns="72000" bIns="36000">
            <a:spAutoFit/>
          </a:bodyPr>
          <a:lstStyle/>
          <a:p>
            <a:pPr algn="ctr">
              <a:defRPr/>
            </a:pPr>
            <a:r>
              <a:rPr lang="nl-NL" sz="1000" b="1" cap="all" dirty="0">
                <a:solidFill>
                  <a:schemeClr val="bg1"/>
                </a:solidFill>
                <a:latin typeface="Arial" charset="0"/>
                <a:ea typeface="+mn-ea"/>
              </a:rPr>
              <a:t>Scenario </a:t>
            </a:r>
          </a:p>
        </p:txBody>
      </p:sp>
      <p:sp>
        <p:nvSpPr>
          <p:cNvPr id="10" name="Tekstvak 9"/>
          <p:cNvSpPr txBox="1"/>
          <p:nvPr userDrawn="1"/>
        </p:nvSpPr>
        <p:spPr bwMode="auto">
          <a:xfrm>
            <a:off x="300038" y="762000"/>
            <a:ext cx="412273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400" b="1" cap="all" dirty="0">
                <a:solidFill>
                  <a:srgbClr val="003063"/>
                </a:solidFill>
                <a:latin typeface="Arial" charset="0"/>
                <a:ea typeface="+mn-ea"/>
              </a:rPr>
              <a:t>ZONDER ZORGEN</a:t>
            </a:r>
          </a:p>
        </p:txBody>
      </p:sp>
      <p:sp>
        <p:nvSpPr>
          <p:cNvPr id="11" name="Actieknop: Aangepast 10">
            <a:hlinkClick r:id="" action="ppaction://hlinkshowjump?jump=nextslide" highlightClick="1"/>
          </p:cNvPr>
          <p:cNvSpPr/>
          <p:nvPr userDrawn="1"/>
        </p:nvSpPr>
        <p:spPr>
          <a:xfrm>
            <a:off x="414338" y="4071938"/>
            <a:ext cx="1855787" cy="457200"/>
          </a:xfrm>
          <a:prstGeom prst="actionButtonBlank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Start het scenario</a:t>
            </a:r>
          </a:p>
        </p:txBody>
      </p:sp>
    </p:spTree>
    <p:extLst>
      <p:ext uri="{BB962C8B-B14F-4D97-AF65-F5344CB8AC3E}">
        <p14:creationId xmlns:p14="http://schemas.microsoft.com/office/powerpoint/2010/main" val="3918693687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eknop: Aangepast 3">
            <a:hlinkClick r:id="" action="ppaction://noaction" highlightClick="1"/>
          </p:cNvPr>
          <p:cNvSpPr/>
          <p:nvPr userDrawn="1"/>
        </p:nvSpPr>
        <p:spPr>
          <a:xfrm>
            <a:off x="0" y="6773863"/>
            <a:ext cx="9144000" cy="84137"/>
          </a:xfrm>
          <a:prstGeom prst="actionButtonBlank">
            <a:avLst/>
          </a:prstGeom>
          <a:solidFill>
            <a:srgbClr val="0030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NL" altLang="nl-N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Actieknop: Aangepast 8">
            <a:hlinkClick r:id="" action="ppaction://noaction" highlightClick="1"/>
          </p:cNvPr>
          <p:cNvSpPr/>
          <p:nvPr userDrawn="1"/>
        </p:nvSpPr>
        <p:spPr>
          <a:xfrm>
            <a:off x="0" y="0"/>
            <a:ext cx="8174038" cy="611188"/>
          </a:xfrm>
          <a:custGeom>
            <a:avLst/>
            <a:gdLst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9144000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678333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42408 w 9144000"/>
              <a:gd name="connsiteY2" fmla="*/ 778933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17695 w 9144000"/>
              <a:gd name="connsiteY2" fmla="*/ 787399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8073"/>
              <a:gd name="connsiteX1" fmla="*/ 9144000 w 9144000"/>
              <a:gd name="connsiteY1" fmla="*/ 0 h 798073"/>
              <a:gd name="connsiteX2" fmla="*/ 8512502 w 9144000"/>
              <a:gd name="connsiteY2" fmla="*/ 798073 h 798073"/>
              <a:gd name="connsiteX3" fmla="*/ 0 w 9144000"/>
              <a:gd name="connsiteY3" fmla="*/ 795866 h 798073"/>
              <a:gd name="connsiteX4" fmla="*/ 0 w 9144000"/>
              <a:gd name="connsiteY4" fmla="*/ 0 h 798073"/>
              <a:gd name="connsiteX0" fmla="*/ 0 w 8954039"/>
              <a:gd name="connsiteY0" fmla="*/ 0 h 798073"/>
              <a:gd name="connsiteX1" fmla="*/ 8954039 w 8954039"/>
              <a:gd name="connsiteY1" fmla="*/ 0 h 798073"/>
              <a:gd name="connsiteX2" fmla="*/ 8512502 w 8954039"/>
              <a:gd name="connsiteY2" fmla="*/ 798073 h 798073"/>
              <a:gd name="connsiteX3" fmla="*/ 0 w 8954039"/>
              <a:gd name="connsiteY3" fmla="*/ 795866 h 798073"/>
              <a:gd name="connsiteX4" fmla="*/ 0 w 8954039"/>
              <a:gd name="connsiteY4" fmla="*/ 0 h 798073"/>
              <a:gd name="connsiteX0" fmla="*/ 0 w 8954039"/>
              <a:gd name="connsiteY0" fmla="*/ 0 h 800055"/>
              <a:gd name="connsiteX1" fmla="*/ 8954039 w 8954039"/>
              <a:gd name="connsiteY1" fmla="*/ 0 h 800055"/>
              <a:gd name="connsiteX2" fmla="*/ 8512502 w 8954039"/>
              <a:gd name="connsiteY2" fmla="*/ 798073 h 800055"/>
              <a:gd name="connsiteX3" fmla="*/ 3478 w 8954039"/>
              <a:gd name="connsiteY3" fmla="*/ 800055 h 800055"/>
              <a:gd name="connsiteX4" fmla="*/ 0 w 8954039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6452"/>
              <a:gd name="connsiteX1" fmla="*/ 8954373 w 8954373"/>
              <a:gd name="connsiteY1" fmla="*/ 0 h 806452"/>
              <a:gd name="connsiteX2" fmla="*/ 8505880 w 8954373"/>
              <a:gd name="connsiteY2" fmla="*/ 806452 h 806452"/>
              <a:gd name="connsiteX3" fmla="*/ 334 w 8954373"/>
              <a:gd name="connsiteY3" fmla="*/ 800055 h 806452"/>
              <a:gd name="connsiteX4" fmla="*/ 334 w 8954373"/>
              <a:gd name="connsiteY4" fmla="*/ 0 h 8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4373" h="806452">
                <a:moveTo>
                  <a:pt x="334" y="0"/>
                </a:moveTo>
                <a:lnTo>
                  <a:pt x="8954373" y="0"/>
                </a:lnTo>
                <a:lnTo>
                  <a:pt x="8505880" y="806452"/>
                </a:lnTo>
                <a:lnTo>
                  <a:pt x="334" y="800055"/>
                </a:lnTo>
                <a:cubicBezTo>
                  <a:pt x="-825" y="533370"/>
                  <a:pt x="1493" y="266685"/>
                  <a:pt x="334" y="0"/>
                </a:cubicBezTo>
                <a:close/>
              </a:path>
            </a:pathLst>
          </a:custGeom>
          <a:solidFill>
            <a:srgbClr val="B2110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267953" y="2"/>
            <a:ext cx="5960231" cy="604155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Anti-piraterij missie</a:t>
            </a:r>
          </a:p>
        </p:txBody>
      </p:sp>
      <p:grpSp>
        <p:nvGrpSpPr>
          <p:cNvPr id="6" name="Groeperen 3"/>
          <p:cNvGrpSpPr>
            <a:grpSpLocks/>
          </p:cNvGrpSpPr>
          <p:nvPr userDrawn="1"/>
        </p:nvGrpSpPr>
        <p:grpSpPr bwMode="auto">
          <a:xfrm>
            <a:off x="292100" y="6021388"/>
            <a:ext cx="1266825" cy="508000"/>
            <a:chOff x="267953" y="6110514"/>
            <a:chExt cx="1266745" cy="508682"/>
          </a:xfrm>
        </p:grpSpPr>
        <p:sp>
          <p:nvSpPr>
            <p:cNvPr id="7" name="Tekstvak 6"/>
            <p:cNvSpPr txBox="1">
              <a:spLocks noChangeArrowheads="1"/>
            </p:cNvSpPr>
            <p:nvPr userDrawn="1"/>
          </p:nvSpPr>
          <p:spPr bwMode="auto">
            <a:xfrm>
              <a:off x="464791" y="6280604"/>
              <a:ext cx="1069907" cy="33859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defRPr/>
              </a:pPr>
              <a:r>
                <a:rPr lang="nl-NL" altLang="nl-NL" sz="800" dirty="0">
                  <a:solidFill>
                    <a:srgbClr val="003063"/>
                  </a:solidFill>
                  <a:latin typeface="Arial" charset="0"/>
                  <a:ea typeface="+mn-ea"/>
                </a:rPr>
                <a:t>Klik om het filmpje af te spelen</a:t>
              </a:r>
            </a:p>
          </p:txBody>
        </p:sp>
        <p:pic>
          <p:nvPicPr>
            <p:cNvPr id="8" name="Afbeelding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67953" y="6110514"/>
              <a:ext cx="196770" cy="28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923285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eknop: Aangepast 8">
            <a:hlinkClick r:id="" action="ppaction://noaction" highlightClick="1"/>
          </p:cNvPr>
          <p:cNvSpPr/>
          <p:nvPr userDrawn="1"/>
        </p:nvSpPr>
        <p:spPr>
          <a:xfrm>
            <a:off x="0" y="0"/>
            <a:ext cx="8174038" cy="611188"/>
          </a:xfrm>
          <a:custGeom>
            <a:avLst/>
            <a:gdLst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9144000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678333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42408 w 9144000"/>
              <a:gd name="connsiteY2" fmla="*/ 778933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17695 w 9144000"/>
              <a:gd name="connsiteY2" fmla="*/ 787399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8073"/>
              <a:gd name="connsiteX1" fmla="*/ 9144000 w 9144000"/>
              <a:gd name="connsiteY1" fmla="*/ 0 h 798073"/>
              <a:gd name="connsiteX2" fmla="*/ 8512502 w 9144000"/>
              <a:gd name="connsiteY2" fmla="*/ 798073 h 798073"/>
              <a:gd name="connsiteX3" fmla="*/ 0 w 9144000"/>
              <a:gd name="connsiteY3" fmla="*/ 795866 h 798073"/>
              <a:gd name="connsiteX4" fmla="*/ 0 w 9144000"/>
              <a:gd name="connsiteY4" fmla="*/ 0 h 798073"/>
              <a:gd name="connsiteX0" fmla="*/ 0 w 8954039"/>
              <a:gd name="connsiteY0" fmla="*/ 0 h 798073"/>
              <a:gd name="connsiteX1" fmla="*/ 8954039 w 8954039"/>
              <a:gd name="connsiteY1" fmla="*/ 0 h 798073"/>
              <a:gd name="connsiteX2" fmla="*/ 8512502 w 8954039"/>
              <a:gd name="connsiteY2" fmla="*/ 798073 h 798073"/>
              <a:gd name="connsiteX3" fmla="*/ 0 w 8954039"/>
              <a:gd name="connsiteY3" fmla="*/ 795866 h 798073"/>
              <a:gd name="connsiteX4" fmla="*/ 0 w 8954039"/>
              <a:gd name="connsiteY4" fmla="*/ 0 h 798073"/>
              <a:gd name="connsiteX0" fmla="*/ 0 w 8954039"/>
              <a:gd name="connsiteY0" fmla="*/ 0 h 800055"/>
              <a:gd name="connsiteX1" fmla="*/ 8954039 w 8954039"/>
              <a:gd name="connsiteY1" fmla="*/ 0 h 800055"/>
              <a:gd name="connsiteX2" fmla="*/ 8512502 w 8954039"/>
              <a:gd name="connsiteY2" fmla="*/ 798073 h 800055"/>
              <a:gd name="connsiteX3" fmla="*/ 3478 w 8954039"/>
              <a:gd name="connsiteY3" fmla="*/ 800055 h 800055"/>
              <a:gd name="connsiteX4" fmla="*/ 0 w 8954039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6452"/>
              <a:gd name="connsiteX1" fmla="*/ 8954373 w 8954373"/>
              <a:gd name="connsiteY1" fmla="*/ 0 h 806452"/>
              <a:gd name="connsiteX2" fmla="*/ 8505880 w 8954373"/>
              <a:gd name="connsiteY2" fmla="*/ 806452 h 806452"/>
              <a:gd name="connsiteX3" fmla="*/ 334 w 8954373"/>
              <a:gd name="connsiteY3" fmla="*/ 800055 h 806452"/>
              <a:gd name="connsiteX4" fmla="*/ 334 w 8954373"/>
              <a:gd name="connsiteY4" fmla="*/ 0 h 8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4373" h="806452">
                <a:moveTo>
                  <a:pt x="334" y="0"/>
                </a:moveTo>
                <a:lnTo>
                  <a:pt x="8954373" y="0"/>
                </a:lnTo>
                <a:lnTo>
                  <a:pt x="8505880" y="806452"/>
                </a:lnTo>
                <a:lnTo>
                  <a:pt x="334" y="800055"/>
                </a:lnTo>
                <a:cubicBezTo>
                  <a:pt x="-825" y="533370"/>
                  <a:pt x="1493" y="266685"/>
                  <a:pt x="334" y="0"/>
                </a:cubicBezTo>
                <a:close/>
              </a:path>
            </a:pathLst>
          </a:custGeom>
          <a:solidFill>
            <a:srgbClr val="B2110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" name="Actieknop: Aangepast 4">
            <a:hlinkClick r:id="" action="ppaction://noaction" highlightClick="1"/>
          </p:cNvPr>
          <p:cNvSpPr/>
          <p:nvPr userDrawn="1"/>
        </p:nvSpPr>
        <p:spPr>
          <a:xfrm>
            <a:off x="0" y="6773863"/>
            <a:ext cx="9144000" cy="84137"/>
          </a:xfrm>
          <a:prstGeom prst="actionButtonBlank">
            <a:avLst/>
          </a:prstGeom>
          <a:solidFill>
            <a:srgbClr val="0030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nl-NL" altLang="nl-NL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7953" y="2"/>
            <a:ext cx="5960231" cy="604155"/>
          </a:xfrm>
          <a:prstGeom prst="rect">
            <a:avLst/>
          </a:prstGeom>
        </p:spPr>
        <p:txBody>
          <a:bodyPr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69177829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uz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eknop: Aangepast 3">
            <a:hlinkClick r:id="" action="ppaction://noaction" highlightClick="1"/>
          </p:cNvPr>
          <p:cNvSpPr/>
          <p:nvPr userDrawn="1"/>
        </p:nvSpPr>
        <p:spPr>
          <a:xfrm>
            <a:off x="0" y="6773863"/>
            <a:ext cx="9144000" cy="84137"/>
          </a:xfrm>
          <a:prstGeom prst="actionButtonBlank">
            <a:avLst/>
          </a:prstGeom>
          <a:solidFill>
            <a:srgbClr val="00306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Actieknop: Aangepast 8">
            <a:hlinkClick r:id="" action="ppaction://noaction" highlightClick="1"/>
          </p:cNvPr>
          <p:cNvSpPr/>
          <p:nvPr userDrawn="1"/>
        </p:nvSpPr>
        <p:spPr>
          <a:xfrm>
            <a:off x="0" y="2"/>
            <a:ext cx="8174038" cy="611188"/>
          </a:xfrm>
          <a:custGeom>
            <a:avLst/>
            <a:gdLst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9144000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678333 w 9144000"/>
              <a:gd name="connsiteY2" fmla="*/ 795866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42408 w 9144000"/>
              <a:gd name="connsiteY2" fmla="*/ 778933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5866"/>
              <a:gd name="connsiteX1" fmla="*/ 9144000 w 9144000"/>
              <a:gd name="connsiteY1" fmla="*/ 0 h 795866"/>
              <a:gd name="connsiteX2" fmla="*/ 8517695 w 9144000"/>
              <a:gd name="connsiteY2" fmla="*/ 787399 h 795866"/>
              <a:gd name="connsiteX3" fmla="*/ 0 w 9144000"/>
              <a:gd name="connsiteY3" fmla="*/ 795866 h 795866"/>
              <a:gd name="connsiteX4" fmla="*/ 0 w 9144000"/>
              <a:gd name="connsiteY4" fmla="*/ 0 h 795866"/>
              <a:gd name="connsiteX0" fmla="*/ 0 w 9144000"/>
              <a:gd name="connsiteY0" fmla="*/ 0 h 798073"/>
              <a:gd name="connsiteX1" fmla="*/ 9144000 w 9144000"/>
              <a:gd name="connsiteY1" fmla="*/ 0 h 798073"/>
              <a:gd name="connsiteX2" fmla="*/ 8512502 w 9144000"/>
              <a:gd name="connsiteY2" fmla="*/ 798073 h 798073"/>
              <a:gd name="connsiteX3" fmla="*/ 0 w 9144000"/>
              <a:gd name="connsiteY3" fmla="*/ 795866 h 798073"/>
              <a:gd name="connsiteX4" fmla="*/ 0 w 9144000"/>
              <a:gd name="connsiteY4" fmla="*/ 0 h 798073"/>
              <a:gd name="connsiteX0" fmla="*/ 0 w 8954039"/>
              <a:gd name="connsiteY0" fmla="*/ 0 h 798073"/>
              <a:gd name="connsiteX1" fmla="*/ 8954039 w 8954039"/>
              <a:gd name="connsiteY1" fmla="*/ 0 h 798073"/>
              <a:gd name="connsiteX2" fmla="*/ 8512502 w 8954039"/>
              <a:gd name="connsiteY2" fmla="*/ 798073 h 798073"/>
              <a:gd name="connsiteX3" fmla="*/ 0 w 8954039"/>
              <a:gd name="connsiteY3" fmla="*/ 795866 h 798073"/>
              <a:gd name="connsiteX4" fmla="*/ 0 w 8954039"/>
              <a:gd name="connsiteY4" fmla="*/ 0 h 798073"/>
              <a:gd name="connsiteX0" fmla="*/ 0 w 8954039"/>
              <a:gd name="connsiteY0" fmla="*/ 0 h 800055"/>
              <a:gd name="connsiteX1" fmla="*/ 8954039 w 8954039"/>
              <a:gd name="connsiteY1" fmla="*/ 0 h 800055"/>
              <a:gd name="connsiteX2" fmla="*/ 8512502 w 8954039"/>
              <a:gd name="connsiteY2" fmla="*/ 798073 h 800055"/>
              <a:gd name="connsiteX3" fmla="*/ 3478 w 8954039"/>
              <a:gd name="connsiteY3" fmla="*/ 800055 h 800055"/>
              <a:gd name="connsiteX4" fmla="*/ 0 w 8954039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0055"/>
              <a:gd name="connsiteX1" fmla="*/ 8954373 w 8954373"/>
              <a:gd name="connsiteY1" fmla="*/ 0 h 800055"/>
              <a:gd name="connsiteX2" fmla="*/ 8512836 w 8954373"/>
              <a:gd name="connsiteY2" fmla="*/ 798073 h 800055"/>
              <a:gd name="connsiteX3" fmla="*/ 334 w 8954373"/>
              <a:gd name="connsiteY3" fmla="*/ 800055 h 800055"/>
              <a:gd name="connsiteX4" fmla="*/ 334 w 8954373"/>
              <a:gd name="connsiteY4" fmla="*/ 0 h 800055"/>
              <a:gd name="connsiteX0" fmla="*/ 334 w 8954373"/>
              <a:gd name="connsiteY0" fmla="*/ 0 h 806452"/>
              <a:gd name="connsiteX1" fmla="*/ 8954373 w 8954373"/>
              <a:gd name="connsiteY1" fmla="*/ 0 h 806452"/>
              <a:gd name="connsiteX2" fmla="*/ 8505880 w 8954373"/>
              <a:gd name="connsiteY2" fmla="*/ 806452 h 806452"/>
              <a:gd name="connsiteX3" fmla="*/ 334 w 8954373"/>
              <a:gd name="connsiteY3" fmla="*/ 800055 h 806452"/>
              <a:gd name="connsiteX4" fmla="*/ 334 w 8954373"/>
              <a:gd name="connsiteY4" fmla="*/ 0 h 80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4373" h="806452">
                <a:moveTo>
                  <a:pt x="334" y="0"/>
                </a:moveTo>
                <a:lnTo>
                  <a:pt x="8954373" y="0"/>
                </a:lnTo>
                <a:lnTo>
                  <a:pt x="8505880" y="806452"/>
                </a:lnTo>
                <a:lnTo>
                  <a:pt x="334" y="800055"/>
                </a:lnTo>
                <a:cubicBezTo>
                  <a:pt x="-825" y="533370"/>
                  <a:pt x="1493" y="266685"/>
                  <a:pt x="334" y="0"/>
                </a:cubicBezTo>
                <a:close/>
              </a:path>
            </a:pathLst>
          </a:custGeom>
          <a:solidFill>
            <a:srgbClr val="B2110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260704" y="116549"/>
            <a:ext cx="7169905" cy="476885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nl-NL" altLang="nl-NL" dirty="0"/>
              <a:t>ANTI-PIRATERIJ MISSIE</a:t>
            </a:r>
            <a:endParaRPr lang="nl-NL" dirty="0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0"/>
          </p:nvPr>
        </p:nvSpPr>
        <p:spPr>
          <a:xfrm>
            <a:off x="1091953" y="2080619"/>
            <a:ext cx="6960093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>
                <a:solidFill>
                  <a:srgbClr val="003063"/>
                </a:solidFill>
              </a:defRPr>
            </a:lvl1pPr>
            <a:lvl2pPr marL="457200" indent="0" algn="ctr">
              <a:buNone/>
              <a:defRPr>
                <a:solidFill>
                  <a:srgbClr val="003063"/>
                </a:solidFill>
              </a:defRPr>
            </a:lvl2pPr>
            <a:lvl3pPr marL="914400" indent="0" algn="ctr">
              <a:buNone/>
              <a:defRPr>
                <a:solidFill>
                  <a:srgbClr val="003063"/>
                </a:solidFill>
              </a:defRPr>
            </a:lvl3pPr>
            <a:lvl4pPr marL="1371600" indent="0" algn="ctr">
              <a:buNone/>
              <a:defRPr>
                <a:solidFill>
                  <a:srgbClr val="003063"/>
                </a:solidFill>
              </a:defRPr>
            </a:lvl4pPr>
            <a:lvl5pPr marL="1828800" indent="0" algn="ctr">
              <a:buNone/>
              <a:defRPr>
                <a:solidFill>
                  <a:srgbClr val="003063"/>
                </a:solidFill>
              </a:defRPr>
            </a:lvl5pPr>
          </a:lstStyle>
          <a:p>
            <a:pPr lvl="0"/>
            <a:r>
              <a:rPr lang="nl-NL" dirty="0"/>
              <a:t>Klik</a:t>
            </a:r>
          </a:p>
        </p:txBody>
      </p:sp>
      <p:sp>
        <p:nvSpPr>
          <p:cNvPr id="7" name="Rechthoek 6">
            <a:hlinkClick r:id="" action="ppaction://hlinkshowjump?jump=previousslide"/>
          </p:cNvPr>
          <p:cNvSpPr/>
          <p:nvPr userDrawn="1"/>
        </p:nvSpPr>
        <p:spPr>
          <a:xfrm>
            <a:off x="3828847" y="6277138"/>
            <a:ext cx="148630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900" dirty="0">
                <a:solidFill>
                  <a:srgbClr val="003063"/>
                </a:solidFill>
                <a:latin typeface="+mn-lt"/>
              </a:rPr>
              <a:t>F</a:t>
            </a:r>
            <a:r>
              <a:rPr lang="nl-NL" sz="900" baseline="0" dirty="0">
                <a:solidFill>
                  <a:srgbClr val="003063"/>
                </a:solidFill>
                <a:latin typeface="+mn-lt"/>
              </a:rPr>
              <a:t>ilmpje opnieuw</a:t>
            </a:r>
            <a:r>
              <a:rPr lang="nl-NL" sz="900" dirty="0">
                <a:solidFill>
                  <a:srgbClr val="003063"/>
                </a:solidFill>
                <a:latin typeface="+mn-lt"/>
              </a:rPr>
              <a:t> afspelen</a:t>
            </a:r>
          </a:p>
        </p:txBody>
      </p:sp>
    </p:spTree>
    <p:extLst>
      <p:ext uri="{BB962C8B-B14F-4D97-AF65-F5344CB8AC3E}">
        <p14:creationId xmlns:p14="http://schemas.microsoft.com/office/powerpoint/2010/main" val="798527924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</p:sldLayoutIdLst>
  <p:transition advClick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0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1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2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3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4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5.pn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6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176297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VADER CONFRONTEREN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 meer uitnodigen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 toegeven</a:t>
            </a:r>
          </a:p>
        </p:txBody>
      </p:sp>
    </p:spTree>
    <p:extLst>
      <p:ext uri="{BB962C8B-B14F-4D97-AF65-F5344CB8AC3E}">
        <p14:creationId xmlns:p14="http://schemas.microsoft.com/office/powerpoint/2010/main" val="3309114910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NIET MEER UITNODIGEN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4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18197"/>
            <a:ext cx="9144000" cy="511651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 MEER UITNODIGEN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Er wat van zeggen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Niets doen</a:t>
            </a:r>
          </a:p>
        </p:txBody>
      </p:sp>
    </p:spTree>
    <p:extLst>
      <p:ext uri="{BB962C8B-B14F-4D97-AF65-F5344CB8AC3E}">
        <p14:creationId xmlns:p14="http://schemas.microsoft.com/office/powerpoint/2010/main" val="918131970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NIET TOEGEVEN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3" name="ZonderZorgenT4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94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NIET TOEGEVEN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Met z’n allen weg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Met zus blijven</a:t>
            </a:r>
          </a:p>
        </p:txBody>
      </p:sp>
    </p:spTree>
    <p:extLst>
      <p:ext uri="{BB962C8B-B14F-4D97-AF65-F5344CB8AC3E}">
        <p14:creationId xmlns:p14="http://schemas.microsoft.com/office/powerpoint/2010/main" val="1316337836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NIETS DOEN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5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884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ZONDER ZORGEN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geloven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Informatie zoeken</a:t>
            </a:r>
          </a:p>
        </p:txBody>
      </p:sp>
    </p:spTree>
    <p:extLst>
      <p:ext uri="{BB962C8B-B14F-4D97-AF65-F5344CB8AC3E}">
        <p14:creationId xmlns:p14="http://schemas.microsoft.com/office/powerpoint/2010/main" val="777072097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ER WAT VAN ZEGGEN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3" name="ZonderZorgenT5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44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WAT VAN ZEGGEN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geloven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Informatie zoeken</a:t>
            </a:r>
          </a:p>
        </p:txBody>
      </p:sp>
    </p:spTree>
    <p:extLst>
      <p:ext uri="{BB962C8B-B14F-4D97-AF65-F5344CB8AC3E}">
        <p14:creationId xmlns:p14="http://schemas.microsoft.com/office/powerpoint/2010/main" val="1794545349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MET Z’N ALLEN WEG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5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525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3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MIJN VADER</a:t>
            </a:r>
          </a:p>
        </p:txBody>
      </p:sp>
      <p:sp>
        <p:nvSpPr>
          <p:cNvPr id="10" name="Actieknop: Aangepast 9">
            <a:hlinkClick r:id="rId5" action="ppaction://hlinksldjump" highlightClick="1"/>
          </p:cNvPr>
          <p:cNvSpPr/>
          <p:nvPr/>
        </p:nvSpPr>
        <p:spPr>
          <a:xfrm>
            <a:off x="3492500" y="5986463"/>
            <a:ext cx="2159000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Volgende</a:t>
            </a:r>
          </a:p>
        </p:txBody>
      </p:sp>
      <p:pic>
        <p:nvPicPr>
          <p:cNvPr id="4" name="ZonderZorgenT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3250"/>
            <a:ext cx="9144000" cy="511651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ZONDER ZORGEN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geloven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Informatie zoeken</a:t>
            </a:r>
          </a:p>
        </p:txBody>
      </p:sp>
    </p:spTree>
    <p:extLst>
      <p:ext uri="{BB962C8B-B14F-4D97-AF65-F5344CB8AC3E}">
        <p14:creationId xmlns:p14="http://schemas.microsoft.com/office/powerpoint/2010/main" val="443532791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MET ZUS BLIJVEN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5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4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768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 ZUS BLIJVEN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geloven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62572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Informatie zoeken</a:t>
            </a:r>
          </a:p>
        </p:txBody>
      </p:sp>
    </p:spTree>
    <p:extLst>
      <p:ext uri="{BB962C8B-B14F-4D97-AF65-F5344CB8AC3E}">
        <p14:creationId xmlns:p14="http://schemas.microsoft.com/office/powerpoint/2010/main" val="3965353754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VADER GELOVEN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3" name="ZonderZorgenT6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9475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VADER GELOVEN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Mee in therapie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402805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 mee in therapie</a:t>
            </a:r>
          </a:p>
        </p:txBody>
      </p:sp>
    </p:spTree>
    <p:extLst>
      <p:ext uri="{BB962C8B-B14F-4D97-AF65-F5344CB8AC3E}">
        <p14:creationId xmlns:p14="http://schemas.microsoft.com/office/powerpoint/2010/main" val="1112019595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INFORMATIE ZOEKEN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6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09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273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ZONDER ZORGEN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Op vakantie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330797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Thuis blijven</a:t>
            </a:r>
          </a:p>
        </p:txBody>
      </p:sp>
    </p:spTree>
    <p:extLst>
      <p:ext uri="{BB962C8B-B14F-4D97-AF65-F5344CB8AC3E}">
        <p14:creationId xmlns:p14="http://schemas.microsoft.com/office/powerpoint/2010/main" val="803767168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MEE IN THERAPIE</a:t>
            </a:r>
          </a:p>
        </p:txBody>
      </p:sp>
      <p:sp>
        <p:nvSpPr>
          <p:cNvPr id="4" name="Actieknop: Aangepast 3">
            <a:hlinkClick r:id="" action="ppaction://hlinkshowjump?jump=firstslide" highlightClick="1"/>
          </p:cNvPr>
          <p:cNvSpPr/>
          <p:nvPr/>
        </p:nvSpPr>
        <p:spPr>
          <a:xfrm>
            <a:off x="3492500" y="5986463"/>
            <a:ext cx="2159000" cy="539750"/>
          </a:xfrm>
          <a:prstGeom prst="actionButtonBlank">
            <a:avLst/>
          </a:prstGeom>
          <a:noFill/>
          <a:ln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>
                <a:solidFill>
                  <a:srgbClr val="003063"/>
                </a:solidFill>
              </a:rPr>
              <a:t>Herstart missie</a:t>
            </a:r>
            <a:endParaRPr lang="nl-NL" sz="1400" dirty="0">
              <a:solidFill>
                <a:srgbClr val="003063"/>
              </a:solidFill>
            </a:endParaRPr>
          </a:p>
        </p:txBody>
      </p:sp>
      <p:pic>
        <p:nvPicPr>
          <p:cNvPr id="3" name="ZonderZorgenUitkomst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NIET MEE IN THERAPIE</a:t>
            </a:r>
          </a:p>
        </p:txBody>
      </p:sp>
      <p:sp>
        <p:nvSpPr>
          <p:cNvPr id="4" name="Actieknop: Aangepast 3">
            <a:hlinkClick r:id="" action="ppaction://hlinkshowjump?jump=firstslide" highlightClick="1"/>
          </p:cNvPr>
          <p:cNvSpPr/>
          <p:nvPr/>
        </p:nvSpPr>
        <p:spPr>
          <a:xfrm>
            <a:off x="3492500" y="5986463"/>
            <a:ext cx="2159000" cy="539750"/>
          </a:xfrm>
          <a:prstGeom prst="actionButtonBlank">
            <a:avLst/>
          </a:prstGeom>
          <a:noFill/>
          <a:ln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>
                <a:solidFill>
                  <a:srgbClr val="003063"/>
                </a:solidFill>
              </a:rPr>
              <a:t>Herstart missie</a:t>
            </a:r>
            <a:endParaRPr lang="nl-NL" sz="1400" dirty="0">
              <a:solidFill>
                <a:srgbClr val="003063"/>
              </a:solidFill>
            </a:endParaRPr>
          </a:p>
        </p:txBody>
      </p:sp>
      <p:pic>
        <p:nvPicPr>
          <p:cNvPr id="3" name="ZonderZorgenUitkomst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8138"/>
            <a:ext cx="9144000" cy="51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637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OP VAKANTIE</a:t>
            </a:r>
          </a:p>
        </p:txBody>
      </p:sp>
      <p:sp>
        <p:nvSpPr>
          <p:cNvPr id="4" name="Actieknop: Aangepast 3">
            <a:hlinkClick r:id="" action="ppaction://hlinkshowjump?jump=firstslide" highlightClick="1"/>
          </p:cNvPr>
          <p:cNvSpPr/>
          <p:nvPr/>
        </p:nvSpPr>
        <p:spPr>
          <a:xfrm>
            <a:off x="3492500" y="5986463"/>
            <a:ext cx="2159000" cy="539750"/>
          </a:xfrm>
          <a:prstGeom prst="actionButtonBlank">
            <a:avLst/>
          </a:prstGeom>
          <a:noFill/>
          <a:ln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>
                <a:solidFill>
                  <a:srgbClr val="003063"/>
                </a:solidFill>
              </a:rPr>
              <a:t>Herstart missie</a:t>
            </a:r>
            <a:endParaRPr lang="nl-NL" sz="1400" dirty="0">
              <a:solidFill>
                <a:srgbClr val="003063"/>
              </a:solidFill>
            </a:endParaRPr>
          </a:p>
        </p:txBody>
      </p:sp>
      <p:pic>
        <p:nvPicPr>
          <p:cNvPr id="3" name="ZonderZorgenUitkomst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240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3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 altLang="nl-NL" dirty="0"/>
              <a:t>NIET LEKKER IN ZIJN VEL</a:t>
            </a:r>
          </a:p>
        </p:txBody>
      </p:sp>
      <p:sp>
        <p:nvSpPr>
          <p:cNvPr id="10" name="Actieknop: Aangepast 9">
            <a:hlinkClick r:id="rId5" action="ppaction://hlinksldjump" highlightClick="1"/>
          </p:cNvPr>
          <p:cNvSpPr/>
          <p:nvPr/>
        </p:nvSpPr>
        <p:spPr>
          <a:xfrm>
            <a:off x="3492500" y="5986800"/>
            <a:ext cx="2159000" cy="539750"/>
          </a:xfrm>
          <a:prstGeom prst="actionButtonBlank">
            <a:avLst/>
          </a:prstGeom>
          <a:noFill/>
          <a:ln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03250"/>
            <a:ext cx="9144001" cy="511651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THUIS BLIJVEN</a:t>
            </a:r>
          </a:p>
        </p:txBody>
      </p:sp>
      <p:sp>
        <p:nvSpPr>
          <p:cNvPr id="4" name="Actieknop: Aangepast 3">
            <a:hlinkClick r:id="" action="ppaction://hlinkshowjump?jump=firstslide" highlightClick="1"/>
          </p:cNvPr>
          <p:cNvSpPr/>
          <p:nvPr/>
        </p:nvSpPr>
        <p:spPr>
          <a:xfrm>
            <a:off x="3492500" y="5986463"/>
            <a:ext cx="2159000" cy="539750"/>
          </a:xfrm>
          <a:prstGeom prst="actionButtonBlank">
            <a:avLst/>
          </a:prstGeom>
          <a:noFill/>
          <a:ln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>
                <a:solidFill>
                  <a:srgbClr val="003063"/>
                </a:solidFill>
              </a:rPr>
              <a:t>Herstart missie</a:t>
            </a:r>
            <a:endParaRPr lang="nl-NL" sz="1400" dirty="0">
              <a:solidFill>
                <a:srgbClr val="003063"/>
              </a:solidFill>
            </a:endParaRPr>
          </a:p>
        </p:txBody>
      </p:sp>
      <p:pic>
        <p:nvPicPr>
          <p:cNvPr id="3" name="ZonderZorgenUitkomst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838"/>
            <a:ext cx="9144000" cy="51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335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 LEKKER IN ZIJN VEL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Vragen hoe het gaat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Niets doen</a:t>
            </a:r>
          </a:p>
        </p:txBody>
      </p:sp>
    </p:spTree>
    <p:extLst>
      <p:ext uri="{BB962C8B-B14F-4D97-AF65-F5344CB8AC3E}">
        <p14:creationId xmlns:p14="http://schemas.microsoft.com/office/powerpoint/2010/main" val="3107359340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 dirty="0"/>
              <a:t>VRAGEN HOE HET GAAT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4" name="ZonderZorgenT2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1" cy="511651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HOE HET GAAT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 meer uitnodigen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confronteren</a:t>
            </a:r>
          </a:p>
        </p:txBody>
      </p:sp>
    </p:spTree>
    <p:extLst>
      <p:ext uri="{BB962C8B-B14F-4D97-AF65-F5344CB8AC3E}">
        <p14:creationId xmlns:p14="http://schemas.microsoft.com/office/powerpoint/2010/main" val="141636468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NIETS DOEN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2" name="ZonderZorgenT2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8579"/>
            <a:ext cx="9144000" cy="51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133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NIETS DOEN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moet ik doen?</a:t>
            </a:r>
          </a:p>
        </p:txBody>
      </p:sp>
      <p:sp>
        <p:nvSpPr>
          <p:cNvPr id="4" name="Actieknop: Aangepast 3">
            <a:hlinkClick r:id="rId2" action="ppaction://hlinksldjump" highlightClick="1"/>
          </p:cNvPr>
          <p:cNvSpPr/>
          <p:nvPr/>
        </p:nvSpPr>
        <p:spPr>
          <a:xfrm>
            <a:off x="23018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Niet meer uitnodigen</a:t>
            </a:r>
          </a:p>
        </p:txBody>
      </p:sp>
      <p:sp>
        <p:nvSpPr>
          <p:cNvPr id="5" name="Actieknop: Aangepast 4">
            <a:hlinkClick r:id="rId3" action="ppaction://hlinksldjump" highlightClick="1"/>
          </p:cNvPr>
          <p:cNvSpPr/>
          <p:nvPr/>
        </p:nvSpPr>
        <p:spPr>
          <a:xfrm>
            <a:off x="4689475" y="3420000"/>
            <a:ext cx="2159000" cy="539750"/>
          </a:xfrm>
          <a:prstGeom prst="actionButtonBlank">
            <a:avLst/>
          </a:prstGeom>
          <a:solidFill>
            <a:srgbClr val="003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chemeClr val="bg1"/>
                </a:solidFill>
              </a:rPr>
              <a:t>Vader confronteren</a:t>
            </a:r>
          </a:p>
        </p:txBody>
      </p:sp>
    </p:spTree>
    <p:extLst>
      <p:ext uri="{BB962C8B-B14F-4D97-AF65-F5344CB8AC3E}">
        <p14:creationId xmlns:p14="http://schemas.microsoft.com/office/powerpoint/2010/main" val="3807427767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el 1"/>
          <p:cNvSpPr>
            <a:spLocks noGrp="1"/>
          </p:cNvSpPr>
          <p:nvPr>
            <p:ph type="title"/>
          </p:nvPr>
        </p:nvSpPr>
        <p:spPr bwMode="auto">
          <a:xfrm>
            <a:off x="268288" y="0"/>
            <a:ext cx="4724400" cy="6048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nl-NL" altLang="nl-NL" dirty="0"/>
              <a:t>VADER CONFRONTEREN</a:t>
            </a:r>
          </a:p>
        </p:txBody>
      </p:sp>
      <p:sp>
        <p:nvSpPr>
          <p:cNvPr id="7" name="Actieknop: Aangepast 6">
            <a:hlinkClick r:id="rId4" action="ppaction://hlinksldjump" highlightClick="1"/>
          </p:cNvPr>
          <p:cNvSpPr/>
          <p:nvPr/>
        </p:nvSpPr>
        <p:spPr>
          <a:xfrm>
            <a:off x="3382392" y="5986800"/>
            <a:ext cx="2379216" cy="539750"/>
          </a:xfrm>
          <a:prstGeom prst="actionButtonBlank">
            <a:avLst/>
          </a:prstGeom>
          <a:noFill/>
          <a:ln w="12700">
            <a:solidFill>
              <a:srgbClr val="003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400" dirty="0">
                <a:solidFill>
                  <a:srgbClr val="003063"/>
                </a:solidFill>
              </a:rPr>
              <a:t>Maak een keuze</a:t>
            </a:r>
          </a:p>
        </p:txBody>
      </p:sp>
      <p:pic>
        <p:nvPicPr>
          <p:cNvPr id="3" name="ZonderZorgenT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838"/>
            <a:ext cx="9144000" cy="51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038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ZJB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249</Words>
  <Application>Microsoft Office PowerPoint</Application>
  <PresentationFormat>Diavoorstelling (4:3)</PresentationFormat>
  <Paragraphs>84</Paragraphs>
  <Slides>30</Slides>
  <Notes>2</Notes>
  <HiddenSlides>0</HiddenSlides>
  <MMClips>17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MS PGothic</vt:lpstr>
      <vt:lpstr>MS PGothic</vt:lpstr>
      <vt:lpstr>Arial</vt:lpstr>
      <vt:lpstr>Calibri</vt:lpstr>
      <vt:lpstr>WZJB-thema</vt:lpstr>
      <vt:lpstr>PowerPoint-presentatie</vt:lpstr>
      <vt:lpstr>MIJN VADER</vt:lpstr>
      <vt:lpstr>NIET LEKKER IN ZIJN VEL</vt:lpstr>
      <vt:lpstr>NIET LEKKER IN ZIJN VEL</vt:lpstr>
      <vt:lpstr>VRAGEN HOE HET GAAT</vt:lpstr>
      <vt:lpstr>VRAGEN HOE HET GAAT</vt:lpstr>
      <vt:lpstr>NIETS DOEN</vt:lpstr>
      <vt:lpstr>NIETS DOEN</vt:lpstr>
      <vt:lpstr>VADER CONFRONTEREN</vt:lpstr>
      <vt:lpstr>VADER CONFRONTEREN</vt:lpstr>
      <vt:lpstr>NIET MEER UITNODIGEN</vt:lpstr>
      <vt:lpstr>NIET MEER UITNODIGEN</vt:lpstr>
      <vt:lpstr>NIET TOEGEVEN</vt:lpstr>
      <vt:lpstr>NIET TOEGEVEN</vt:lpstr>
      <vt:lpstr>NIETS DOEN</vt:lpstr>
      <vt:lpstr>ZONDER ZORGEN</vt:lpstr>
      <vt:lpstr>ER WAT VAN ZEGGEN</vt:lpstr>
      <vt:lpstr>ER WAT VAN ZEGGEN</vt:lpstr>
      <vt:lpstr>MET Z’N ALLEN WEG</vt:lpstr>
      <vt:lpstr>ZONDER ZORGEN</vt:lpstr>
      <vt:lpstr>MET ZUS BLIJVEN</vt:lpstr>
      <vt:lpstr>MET ZUS BLIJVEN</vt:lpstr>
      <vt:lpstr>VADER GELOVEN</vt:lpstr>
      <vt:lpstr>VADER GELOVEN</vt:lpstr>
      <vt:lpstr>INFORMATIE ZOEKEN</vt:lpstr>
      <vt:lpstr>ZONDER ZORGEN</vt:lpstr>
      <vt:lpstr>MEE IN THERAPIE</vt:lpstr>
      <vt:lpstr>NIET MEE IN THERAPIE</vt:lpstr>
      <vt:lpstr>OP VAKANTIE</vt:lpstr>
      <vt:lpstr>THUIS BLIJVEN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>Anti-piraterij missie</dc:subject>
  <dc:creator>Microsoft Office-gebruiker</dc:creator>
  <cp:keywords/>
  <dc:description/>
  <cp:lastModifiedBy>Shu Ming Tong</cp:lastModifiedBy>
  <cp:revision>83</cp:revision>
  <dcterms:created xsi:type="dcterms:W3CDTF">2016-01-18T10:37:22Z</dcterms:created>
  <dcterms:modified xsi:type="dcterms:W3CDTF">2016-09-21T14:49:39Z</dcterms:modified>
  <cp:category/>
</cp:coreProperties>
</file>